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0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0"/>
            <a:ext cx="7772400" cy="1470025"/>
          </a:xfrm>
        </p:spPr>
        <p:txBody>
          <a:bodyPr/>
          <a:lstStyle/>
          <a:p>
            <a:r>
              <a:rPr lang="az-Latn-AZ" u="sng" dirty="0" smtClean="0"/>
              <a:t>Zəlzələ zamanı nə etməliyik?</a:t>
            </a:r>
            <a:endParaRPr lang="ru-RU" u="sng" dirty="0"/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1052736"/>
            <a:ext cx="7560840" cy="3528392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en-US" b="1" dirty="0" err="1">
                <a:solidFill>
                  <a:schemeClr val="tx1"/>
                </a:solidFill>
                <a:latin typeface="inherit"/>
              </a:rPr>
              <a:t>Zəlzələlər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zamanı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minlərlə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insan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həlak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olur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.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Təcrübə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göstərir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ki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,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əsas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təhlükə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zəlzələnin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özü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yox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,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onun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fəsadlarıdır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: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torpaq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süxurlarının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ani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dəyişikliyi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,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bina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və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tikililərin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dağılması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,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mebel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və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digər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ev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avadanlıqlarının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aşması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,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şüşə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qırıntıları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,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sel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və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qaz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sızıntısı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inherit"/>
              </a:rPr>
              <a:t>və</a:t>
            </a:r>
            <a:r>
              <a:rPr lang="en-US" b="1" dirty="0">
                <a:solidFill>
                  <a:schemeClr val="tx1"/>
                </a:solidFill>
                <a:latin typeface="inherit"/>
              </a:rPr>
              <a:t> s.</a:t>
            </a:r>
            <a:endParaRPr lang="en-US" dirty="0">
              <a:solidFill>
                <a:schemeClr val="tx1"/>
              </a:solidFill>
              <a:latin typeface="Arial"/>
            </a:endParaRPr>
          </a:p>
          <a:p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45024"/>
            <a:ext cx="4283968" cy="321297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5624" y="3645024"/>
            <a:ext cx="4548376" cy="28575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3361370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5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6633"/>
            <a:ext cx="8424936" cy="4248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rgbClr val="000000"/>
                </a:solidFill>
                <a:latin typeface="arial"/>
              </a:rPr>
              <a:t>Binanın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təkanlarını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hiss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edərkən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çilçıraqların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yelləndiyini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əşyaların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aşmasını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görərkən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sınan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şüşələrin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səsinin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eşidərkən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vahiməyə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arial"/>
              </a:rPr>
              <a:t>düşməyin</a:t>
            </a:r>
            <a:r>
              <a:rPr lang="az-Latn-AZ" b="1" dirty="0" smtClean="0">
                <a:solidFill>
                  <a:srgbClr val="000000"/>
                </a:solidFill>
                <a:latin typeface="arial"/>
              </a:rPr>
              <a:t>.</a:t>
            </a:r>
            <a:r>
              <a:rPr lang="en-US" b="1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Sənəd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pul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və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digər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sizə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lazım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olanları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götürüb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tez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binanı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tərk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edin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12976"/>
            <a:ext cx="4860032" cy="361795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3356992"/>
            <a:ext cx="4283968" cy="295232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6512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000000"/>
                </a:solidFill>
                <a:latin typeface="arial"/>
              </a:rPr>
              <a:t>Binanı</a:t>
            </a:r>
            <a:r>
              <a:rPr lang="en-US" b="1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tərk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edərkən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liftdən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yox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pilləkənlərdən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istifadə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edin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.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Çölə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çıxan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kimi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açıq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sahədə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dayanın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bina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və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tikililərə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yaxınlaşmayın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.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Özünüzü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ələ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alın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və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digər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insanları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sakitləşdirməyə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çalışın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92" y="2684610"/>
            <a:ext cx="4443576" cy="417339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2684610"/>
            <a:ext cx="4716016" cy="4173390"/>
          </a:xfrm>
          <a:prstGeom prst="rect">
            <a:avLst/>
          </a:prstGeom>
        </p:spPr>
      </p:pic>
      <p:sp>
        <p:nvSpPr>
          <p:cNvPr id="6" name="Знак запрета 5"/>
          <p:cNvSpPr/>
          <p:nvPr/>
        </p:nvSpPr>
        <p:spPr>
          <a:xfrm>
            <a:off x="6762700" y="3457992"/>
            <a:ext cx="3358088" cy="3398832"/>
          </a:xfrm>
          <a:prstGeom prst="noSmoking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Нашивка 7"/>
          <p:cNvSpPr/>
          <p:nvPr/>
        </p:nvSpPr>
        <p:spPr>
          <a:xfrm rot="4415423">
            <a:off x="2465430" y="4646201"/>
            <a:ext cx="1613604" cy="2723593"/>
          </a:xfrm>
          <a:prstGeom prst="chevro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927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86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>
                <a:solidFill>
                  <a:srgbClr val="000000"/>
                </a:solidFill>
                <a:latin typeface="arial"/>
              </a:rPr>
              <a:t>Əgər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siz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məcburən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evdə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qaldınızsa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onda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təhlükəsiz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yerlərdə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durun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: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daxili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divarın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yanında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otaqların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künclərində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.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Əgər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mümkündürsə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stolun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altında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gizlənin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– </a:t>
            </a:r>
            <a:r>
              <a:rPr lang="ru-RU" b="1" dirty="0">
                <a:solidFill>
                  <a:srgbClr val="000000"/>
                </a:solidFill>
                <a:latin typeface="arial"/>
              </a:rPr>
              <a:t>о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sizi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yuxarıdan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düşən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əşya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və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dağıntılardan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xilas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edəcək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.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Pəncərə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və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ağır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mebeldən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aralı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dayanın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180" y="3707904"/>
            <a:ext cx="3843064" cy="315009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3501008"/>
            <a:ext cx="3960440" cy="3168352"/>
          </a:xfrm>
          <a:prstGeom prst="rect">
            <a:avLst/>
          </a:prstGeom>
        </p:spPr>
      </p:pic>
      <p:sp>
        <p:nvSpPr>
          <p:cNvPr id="7" name="Знак запрета 6"/>
          <p:cNvSpPr/>
          <p:nvPr/>
        </p:nvSpPr>
        <p:spPr>
          <a:xfrm>
            <a:off x="5148064" y="4005064"/>
            <a:ext cx="2952328" cy="2304256"/>
          </a:xfrm>
          <a:prstGeom prst="noSmoking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65239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rgbClr val="000000"/>
                </a:solidFill>
                <a:latin typeface="arial"/>
              </a:rPr>
              <a:t>Əgər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sizinlə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uşaqlar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varsa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onları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ədyala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bükün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.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Şam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kibrit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və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alışqandan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istifadə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etməyin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–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qaz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sızıntısı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zamanı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yanğın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ola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bilər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.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Eyvanlardan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karnizlərdən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hasarlardan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uzaq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olun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qırılmış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məftillərdən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ehtiyatlı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olun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.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Əgər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siz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maşındasınızsa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açıq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yerdə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dayanın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lakin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təkanlar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qurtarana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qədər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maşını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tərk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etməyin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.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Digər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insanları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xilas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etmək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üçün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kömək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göstərməyə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hazır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olun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49080"/>
            <a:ext cx="4316760" cy="270892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6760" y="4149080"/>
            <a:ext cx="4827240" cy="270892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4761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0"/>
            <a:ext cx="8229600" cy="42105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z-Latn-AZ" sz="4800" dirty="0" smtClean="0"/>
              <a:t>Həyat bizə bir dəfə verilib və onu özümüzün diqqətziliyinə görə itirmək istəmiriksə bu qaydaları bilməliyik.</a:t>
            </a:r>
            <a:endParaRPr lang="ru-RU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5301208"/>
            <a:ext cx="8892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Latn-AZ" sz="4800" dirty="0" smtClean="0"/>
              <a:t>Hazırladı:”</a:t>
            </a:r>
            <a:r>
              <a:rPr lang="en-US" sz="4800" dirty="0" smtClean="0"/>
              <a:t>T</a:t>
            </a:r>
            <a:r>
              <a:rPr lang="az-Latn-AZ" sz="4800" dirty="0" smtClean="0"/>
              <a:t>əbiət elmləri” FBK</a:t>
            </a:r>
            <a:endParaRPr lang="ru-RU" sz="4800" dirty="0"/>
          </a:p>
        </p:txBody>
      </p:sp>
    </p:spTree>
    <p:extLst>
      <p:ext uri="{BB962C8B-B14F-4D97-AF65-F5344CB8AC3E}">
        <p14:creationId xmlns="" xmlns:p14="http://schemas.microsoft.com/office/powerpoint/2010/main" val="193419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38</TotalTime>
  <Words>242</Words>
  <Application>Microsoft Office PowerPoint</Application>
  <PresentationFormat>Экран (4:3)</PresentationFormat>
  <Paragraphs>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Zəlzələ zamanı nə etməliyik?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Zəlzələ zamanı nə etməliyik?</dc:title>
  <dc:creator>User</dc:creator>
  <cp:lastModifiedBy>BITK 10</cp:lastModifiedBy>
  <cp:revision>8</cp:revision>
  <dcterms:created xsi:type="dcterms:W3CDTF">2017-10-26T15:11:07Z</dcterms:created>
  <dcterms:modified xsi:type="dcterms:W3CDTF">2018-03-14T09:59:22Z</dcterms:modified>
</cp:coreProperties>
</file>